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93275" cy="144478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38" d="100"/>
          <a:sy n="38" d="100"/>
        </p:scale>
        <p:origin x="8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996" y="2364497"/>
            <a:ext cx="8239284" cy="5029988"/>
          </a:xfrm>
        </p:spPr>
        <p:txBody>
          <a:bodyPr anchor="b"/>
          <a:lstStyle>
            <a:lvl1pPr algn="ctr">
              <a:defRPr sz="63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660" y="7588461"/>
            <a:ext cx="7269956" cy="3488215"/>
          </a:xfrm>
        </p:spPr>
        <p:txBody>
          <a:bodyPr/>
          <a:lstStyle>
            <a:lvl1pPr marL="0" indent="0" algn="ctr">
              <a:buNone/>
              <a:defRPr sz="2544"/>
            </a:lvl1pPr>
            <a:lvl2pPr marL="484678" indent="0" algn="ctr">
              <a:buNone/>
              <a:defRPr sz="2120"/>
            </a:lvl2pPr>
            <a:lvl3pPr marL="969355" indent="0" algn="ctr">
              <a:buNone/>
              <a:defRPr sz="1908"/>
            </a:lvl3pPr>
            <a:lvl4pPr marL="1454033" indent="0" algn="ctr">
              <a:buNone/>
              <a:defRPr sz="1696"/>
            </a:lvl4pPr>
            <a:lvl5pPr marL="1938711" indent="0" algn="ctr">
              <a:buNone/>
              <a:defRPr sz="1696"/>
            </a:lvl5pPr>
            <a:lvl6pPr marL="2423389" indent="0" algn="ctr">
              <a:buNone/>
              <a:defRPr sz="1696"/>
            </a:lvl6pPr>
            <a:lvl7pPr marL="2908066" indent="0" algn="ctr">
              <a:buNone/>
              <a:defRPr sz="1696"/>
            </a:lvl7pPr>
            <a:lvl8pPr marL="3392744" indent="0" algn="ctr">
              <a:buNone/>
              <a:defRPr sz="1696"/>
            </a:lvl8pPr>
            <a:lvl9pPr marL="3877422" indent="0" algn="ctr">
              <a:buNone/>
              <a:defRPr sz="16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0F0D-275E-4EA7-BAA4-12F770BEC88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5D06-58FF-4155-BF91-5AEE6356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0F0D-275E-4EA7-BAA4-12F770BEC88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5D06-58FF-4155-BF91-5AEE6356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9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6751" y="769214"/>
            <a:ext cx="2090112" cy="12243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413" y="769214"/>
            <a:ext cx="6149171" cy="12243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0F0D-275E-4EA7-BAA4-12F770BEC88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5D06-58FF-4155-BF91-5AEE6356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7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0F0D-275E-4EA7-BAA4-12F770BEC88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5D06-58FF-4155-BF91-5AEE6356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3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64" y="3601931"/>
            <a:ext cx="8360450" cy="6009898"/>
          </a:xfrm>
        </p:spPr>
        <p:txBody>
          <a:bodyPr anchor="b"/>
          <a:lstStyle>
            <a:lvl1pPr>
              <a:defRPr sz="63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64" y="9668684"/>
            <a:ext cx="8360450" cy="3160464"/>
          </a:xfrm>
        </p:spPr>
        <p:txBody>
          <a:bodyPr/>
          <a:lstStyle>
            <a:lvl1pPr marL="0" indent="0">
              <a:buNone/>
              <a:defRPr sz="2544">
                <a:solidFill>
                  <a:schemeClr val="tx1"/>
                </a:solidFill>
              </a:defRPr>
            </a:lvl1pPr>
            <a:lvl2pPr marL="484678" indent="0">
              <a:buNone/>
              <a:defRPr sz="2120">
                <a:solidFill>
                  <a:schemeClr val="tx1">
                    <a:tint val="75000"/>
                  </a:schemeClr>
                </a:solidFill>
              </a:defRPr>
            </a:lvl2pPr>
            <a:lvl3pPr marL="969355" indent="0">
              <a:buNone/>
              <a:defRPr sz="1908">
                <a:solidFill>
                  <a:schemeClr val="tx1">
                    <a:tint val="75000"/>
                  </a:schemeClr>
                </a:solidFill>
              </a:defRPr>
            </a:lvl3pPr>
            <a:lvl4pPr marL="1454033" indent="0">
              <a:buNone/>
              <a:defRPr sz="1696">
                <a:solidFill>
                  <a:schemeClr val="tx1">
                    <a:tint val="75000"/>
                  </a:schemeClr>
                </a:solidFill>
              </a:defRPr>
            </a:lvl4pPr>
            <a:lvl5pPr marL="1938711" indent="0">
              <a:buNone/>
              <a:defRPr sz="1696">
                <a:solidFill>
                  <a:schemeClr val="tx1">
                    <a:tint val="75000"/>
                  </a:schemeClr>
                </a:solidFill>
              </a:defRPr>
            </a:lvl5pPr>
            <a:lvl6pPr marL="2423389" indent="0">
              <a:buNone/>
              <a:defRPr sz="1696">
                <a:solidFill>
                  <a:schemeClr val="tx1">
                    <a:tint val="75000"/>
                  </a:schemeClr>
                </a:solidFill>
              </a:defRPr>
            </a:lvl6pPr>
            <a:lvl7pPr marL="2908066" indent="0">
              <a:buNone/>
              <a:defRPr sz="1696">
                <a:solidFill>
                  <a:schemeClr val="tx1">
                    <a:tint val="75000"/>
                  </a:schemeClr>
                </a:solidFill>
              </a:defRPr>
            </a:lvl7pPr>
            <a:lvl8pPr marL="3392744" indent="0">
              <a:buNone/>
              <a:defRPr sz="1696">
                <a:solidFill>
                  <a:schemeClr val="tx1">
                    <a:tint val="75000"/>
                  </a:schemeClr>
                </a:solidFill>
              </a:defRPr>
            </a:lvl8pPr>
            <a:lvl9pPr marL="3877422" indent="0">
              <a:buNone/>
              <a:defRPr sz="1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0F0D-275E-4EA7-BAA4-12F770BEC88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5D06-58FF-4155-BF91-5AEE6356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5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6413" y="3846068"/>
            <a:ext cx="4119642" cy="9167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7220" y="3846068"/>
            <a:ext cx="4119642" cy="9167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0F0D-275E-4EA7-BAA4-12F770BEC88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5D06-58FF-4155-BF91-5AEE6356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9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675" y="769217"/>
            <a:ext cx="8360450" cy="27925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676" y="3541728"/>
            <a:ext cx="4100709" cy="1735746"/>
          </a:xfrm>
        </p:spPr>
        <p:txBody>
          <a:bodyPr anchor="b"/>
          <a:lstStyle>
            <a:lvl1pPr marL="0" indent="0">
              <a:buNone/>
              <a:defRPr sz="2544" b="1"/>
            </a:lvl1pPr>
            <a:lvl2pPr marL="484678" indent="0">
              <a:buNone/>
              <a:defRPr sz="2120" b="1"/>
            </a:lvl2pPr>
            <a:lvl3pPr marL="969355" indent="0">
              <a:buNone/>
              <a:defRPr sz="1908" b="1"/>
            </a:lvl3pPr>
            <a:lvl4pPr marL="1454033" indent="0">
              <a:buNone/>
              <a:defRPr sz="1696" b="1"/>
            </a:lvl4pPr>
            <a:lvl5pPr marL="1938711" indent="0">
              <a:buNone/>
              <a:defRPr sz="1696" b="1"/>
            </a:lvl5pPr>
            <a:lvl6pPr marL="2423389" indent="0">
              <a:buNone/>
              <a:defRPr sz="1696" b="1"/>
            </a:lvl6pPr>
            <a:lvl7pPr marL="2908066" indent="0">
              <a:buNone/>
              <a:defRPr sz="1696" b="1"/>
            </a:lvl7pPr>
            <a:lvl8pPr marL="3392744" indent="0">
              <a:buNone/>
              <a:defRPr sz="1696" b="1"/>
            </a:lvl8pPr>
            <a:lvl9pPr marL="3877422" indent="0">
              <a:buNone/>
              <a:defRPr sz="16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676" y="5277474"/>
            <a:ext cx="4100709" cy="77623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07221" y="3541728"/>
            <a:ext cx="4120904" cy="1735746"/>
          </a:xfrm>
        </p:spPr>
        <p:txBody>
          <a:bodyPr anchor="b"/>
          <a:lstStyle>
            <a:lvl1pPr marL="0" indent="0">
              <a:buNone/>
              <a:defRPr sz="2544" b="1"/>
            </a:lvl1pPr>
            <a:lvl2pPr marL="484678" indent="0">
              <a:buNone/>
              <a:defRPr sz="2120" b="1"/>
            </a:lvl2pPr>
            <a:lvl3pPr marL="969355" indent="0">
              <a:buNone/>
              <a:defRPr sz="1908" b="1"/>
            </a:lvl3pPr>
            <a:lvl4pPr marL="1454033" indent="0">
              <a:buNone/>
              <a:defRPr sz="1696" b="1"/>
            </a:lvl4pPr>
            <a:lvl5pPr marL="1938711" indent="0">
              <a:buNone/>
              <a:defRPr sz="1696" b="1"/>
            </a:lvl5pPr>
            <a:lvl6pPr marL="2423389" indent="0">
              <a:buNone/>
              <a:defRPr sz="1696" b="1"/>
            </a:lvl6pPr>
            <a:lvl7pPr marL="2908066" indent="0">
              <a:buNone/>
              <a:defRPr sz="1696" b="1"/>
            </a:lvl7pPr>
            <a:lvl8pPr marL="3392744" indent="0">
              <a:buNone/>
              <a:defRPr sz="1696" b="1"/>
            </a:lvl8pPr>
            <a:lvl9pPr marL="3877422" indent="0">
              <a:buNone/>
              <a:defRPr sz="16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07221" y="5277474"/>
            <a:ext cx="4120904" cy="77623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0F0D-275E-4EA7-BAA4-12F770BEC88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5D06-58FF-4155-BF91-5AEE6356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8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0F0D-275E-4EA7-BAA4-12F770BEC88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5D06-58FF-4155-BF91-5AEE6356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0F0D-275E-4EA7-BAA4-12F770BEC88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5D06-58FF-4155-BF91-5AEE6356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1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675" y="963189"/>
            <a:ext cx="3126333" cy="3371162"/>
          </a:xfrm>
        </p:spPr>
        <p:txBody>
          <a:bodyPr anchor="b"/>
          <a:lstStyle>
            <a:lvl1pPr>
              <a:defRPr sz="33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905" y="2080224"/>
            <a:ext cx="4907220" cy="10267329"/>
          </a:xfrm>
        </p:spPr>
        <p:txBody>
          <a:bodyPr/>
          <a:lstStyle>
            <a:lvl1pPr>
              <a:defRPr sz="3392"/>
            </a:lvl1pPr>
            <a:lvl2pPr>
              <a:defRPr sz="2968"/>
            </a:lvl2pPr>
            <a:lvl3pPr>
              <a:defRPr sz="2544"/>
            </a:lvl3pPr>
            <a:lvl4pPr>
              <a:defRPr sz="2120"/>
            </a:lvl4pPr>
            <a:lvl5pPr>
              <a:defRPr sz="2120"/>
            </a:lvl5pPr>
            <a:lvl6pPr>
              <a:defRPr sz="2120"/>
            </a:lvl6pPr>
            <a:lvl7pPr>
              <a:defRPr sz="2120"/>
            </a:lvl7pPr>
            <a:lvl8pPr>
              <a:defRPr sz="2120"/>
            </a:lvl8pPr>
            <a:lvl9pPr>
              <a:defRPr sz="21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7675" y="4334351"/>
            <a:ext cx="3126333" cy="8029922"/>
          </a:xfrm>
        </p:spPr>
        <p:txBody>
          <a:bodyPr/>
          <a:lstStyle>
            <a:lvl1pPr marL="0" indent="0">
              <a:buNone/>
              <a:defRPr sz="1696"/>
            </a:lvl1pPr>
            <a:lvl2pPr marL="484678" indent="0">
              <a:buNone/>
              <a:defRPr sz="1484"/>
            </a:lvl2pPr>
            <a:lvl3pPr marL="969355" indent="0">
              <a:buNone/>
              <a:defRPr sz="1272"/>
            </a:lvl3pPr>
            <a:lvl4pPr marL="1454033" indent="0">
              <a:buNone/>
              <a:defRPr sz="1060"/>
            </a:lvl4pPr>
            <a:lvl5pPr marL="1938711" indent="0">
              <a:buNone/>
              <a:defRPr sz="1060"/>
            </a:lvl5pPr>
            <a:lvl6pPr marL="2423389" indent="0">
              <a:buNone/>
              <a:defRPr sz="1060"/>
            </a:lvl6pPr>
            <a:lvl7pPr marL="2908066" indent="0">
              <a:buNone/>
              <a:defRPr sz="1060"/>
            </a:lvl7pPr>
            <a:lvl8pPr marL="3392744" indent="0">
              <a:buNone/>
              <a:defRPr sz="1060"/>
            </a:lvl8pPr>
            <a:lvl9pPr marL="3877422" indent="0">
              <a:buNone/>
              <a:defRPr sz="10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0F0D-275E-4EA7-BAA4-12F770BEC88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5D06-58FF-4155-BF91-5AEE6356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9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675" y="963189"/>
            <a:ext cx="3126333" cy="3371162"/>
          </a:xfrm>
        </p:spPr>
        <p:txBody>
          <a:bodyPr anchor="b"/>
          <a:lstStyle>
            <a:lvl1pPr>
              <a:defRPr sz="33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0905" y="2080224"/>
            <a:ext cx="4907220" cy="10267329"/>
          </a:xfrm>
        </p:spPr>
        <p:txBody>
          <a:bodyPr anchor="t"/>
          <a:lstStyle>
            <a:lvl1pPr marL="0" indent="0">
              <a:buNone/>
              <a:defRPr sz="3392"/>
            </a:lvl1pPr>
            <a:lvl2pPr marL="484678" indent="0">
              <a:buNone/>
              <a:defRPr sz="2968"/>
            </a:lvl2pPr>
            <a:lvl3pPr marL="969355" indent="0">
              <a:buNone/>
              <a:defRPr sz="2544"/>
            </a:lvl3pPr>
            <a:lvl4pPr marL="1454033" indent="0">
              <a:buNone/>
              <a:defRPr sz="2120"/>
            </a:lvl4pPr>
            <a:lvl5pPr marL="1938711" indent="0">
              <a:buNone/>
              <a:defRPr sz="2120"/>
            </a:lvl5pPr>
            <a:lvl6pPr marL="2423389" indent="0">
              <a:buNone/>
              <a:defRPr sz="2120"/>
            </a:lvl6pPr>
            <a:lvl7pPr marL="2908066" indent="0">
              <a:buNone/>
              <a:defRPr sz="2120"/>
            </a:lvl7pPr>
            <a:lvl8pPr marL="3392744" indent="0">
              <a:buNone/>
              <a:defRPr sz="2120"/>
            </a:lvl8pPr>
            <a:lvl9pPr marL="3877422" indent="0">
              <a:buNone/>
              <a:defRPr sz="21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7675" y="4334351"/>
            <a:ext cx="3126333" cy="8029922"/>
          </a:xfrm>
        </p:spPr>
        <p:txBody>
          <a:bodyPr/>
          <a:lstStyle>
            <a:lvl1pPr marL="0" indent="0">
              <a:buNone/>
              <a:defRPr sz="1696"/>
            </a:lvl1pPr>
            <a:lvl2pPr marL="484678" indent="0">
              <a:buNone/>
              <a:defRPr sz="1484"/>
            </a:lvl2pPr>
            <a:lvl3pPr marL="969355" indent="0">
              <a:buNone/>
              <a:defRPr sz="1272"/>
            </a:lvl3pPr>
            <a:lvl4pPr marL="1454033" indent="0">
              <a:buNone/>
              <a:defRPr sz="1060"/>
            </a:lvl4pPr>
            <a:lvl5pPr marL="1938711" indent="0">
              <a:buNone/>
              <a:defRPr sz="1060"/>
            </a:lvl5pPr>
            <a:lvl6pPr marL="2423389" indent="0">
              <a:buNone/>
              <a:defRPr sz="1060"/>
            </a:lvl6pPr>
            <a:lvl7pPr marL="2908066" indent="0">
              <a:buNone/>
              <a:defRPr sz="1060"/>
            </a:lvl7pPr>
            <a:lvl8pPr marL="3392744" indent="0">
              <a:buNone/>
              <a:defRPr sz="1060"/>
            </a:lvl8pPr>
            <a:lvl9pPr marL="3877422" indent="0">
              <a:buNone/>
              <a:defRPr sz="10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C0F0D-275E-4EA7-BAA4-12F770BEC88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55D06-58FF-4155-BF91-5AEE6356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6413" y="769217"/>
            <a:ext cx="8360450" cy="2792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413" y="3846068"/>
            <a:ext cx="8360450" cy="9167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6413" y="13391008"/>
            <a:ext cx="2180987" cy="769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C0F0D-275E-4EA7-BAA4-12F770BEC885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0898" y="13391008"/>
            <a:ext cx="3271480" cy="769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45875" y="13391008"/>
            <a:ext cx="2180987" cy="769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55D06-58FF-4155-BF91-5AEE6356F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9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9355" rtl="0" eaLnBrk="1" latinLnBrk="0" hangingPunct="1">
        <a:lnSpc>
          <a:spcPct val="90000"/>
        </a:lnSpc>
        <a:spcBef>
          <a:spcPct val="0"/>
        </a:spcBef>
        <a:buNone/>
        <a:defRPr sz="46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339" indent="-242339" algn="l" defTabSz="969355" rtl="0" eaLnBrk="1" latinLnBrk="0" hangingPunct="1">
        <a:lnSpc>
          <a:spcPct val="90000"/>
        </a:lnSpc>
        <a:spcBef>
          <a:spcPts val="1060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27017" indent="-242339" algn="l" defTabSz="969355" rtl="0" eaLnBrk="1" latinLnBrk="0" hangingPunct="1">
        <a:lnSpc>
          <a:spcPct val="90000"/>
        </a:lnSpc>
        <a:spcBef>
          <a:spcPts val="530"/>
        </a:spcBef>
        <a:buFont typeface="Arial" panose="020B0604020202020204" pitchFamily="34" charset="0"/>
        <a:buChar char="•"/>
        <a:defRPr sz="2544" kern="1200">
          <a:solidFill>
            <a:schemeClr val="tx1"/>
          </a:solidFill>
          <a:latin typeface="+mn-lt"/>
          <a:ea typeface="+mn-ea"/>
          <a:cs typeface="+mn-cs"/>
        </a:defRPr>
      </a:lvl2pPr>
      <a:lvl3pPr marL="1211694" indent="-242339" algn="l" defTabSz="969355" rtl="0" eaLnBrk="1" latinLnBrk="0" hangingPunct="1">
        <a:lnSpc>
          <a:spcPct val="90000"/>
        </a:lnSpc>
        <a:spcBef>
          <a:spcPts val="530"/>
        </a:spcBef>
        <a:buFont typeface="Arial" panose="020B0604020202020204" pitchFamily="34" charset="0"/>
        <a:buChar char="•"/>
        <a:defRPr sz="2120" kern="1200">
          <a:solidFill>
            <a:schemeClr val="tx1"/>
          </a:solidFill>
          <a:latin typeface="+mn-lt"/>
          <a:ea typeface="+mn-ea"/>
          <a:cs typeface="+mn-cs"/>
        </a:defRPr>
      </a:lvl3pPr>
      <a:lvl4pPr marL="1696372" indent="-242339" algn="l" defTabSz="969355" rtl="0" eaLnBrk="1" latinLnBrk="0" hangingPunct="1">
        <a:lnSpc>
          <a:spcPct val="90000"/>
        </a:lnSpc>
        <a:spcBef>
          <a:spcPts val="530"/>
        </a:spcBef>
        <a:buFont typeface="Arial" panose="020B0604020202020204" pitchFamily="34" charset="0"/>
        <a:buChar char="•"/>
        <a:defRPr sz="1908" kern="1200">
          <a:solidFill>
            <a:schemeClr val="tx1"/>
          </a:solidFill>
          <a:latin typeface="+mn-lt"/>
          <a:ea typeface="+mn-ea"/>
          <a:cs typeface="+mn-cs"/>
        </a:defRPr>
      </a:lvl4pPr>
      <a:lvl5pPr marL="2181050" indent="-242339" algn="l" defTabSz="969355" rtl="0" eaLnBrk="1" latinLnBrk="0" hangingPunct="1">
        <a:lnSpc>
          <a:spcPct val="90000"/>
        </a:lnSpc>
        <a:spcBef>
          <a:spcPts val="530"/>
        </a:spcBef>
        <a:buFont typeface="Arial" panose="020B0604020202020204" pitchFamily="34" charset="0"/>
        <a:buChar char="•"/>
        <a:defRPr sz="1908" kern="1200">
          <a:solidFill>
            <a:schemeClr val="tx1"/>
          </a:solidFill>
          <a:latin typeface="+mn-lt"/>
          <a:ea typeface="+mn-ea"/>
          <a:cs typeface="+mn-cs"/>
        </a:defRPr>
      </a:lvl5pPr>
      <a:lvl6pPr marL="2665727" indent="-242339" algn="l" defTabSz="969355" rtl="0" eaLnBrk="1" latinLnBrk="0" hangingPunct="1">
        <a:lnSpc>
          <a:spcPct val="90000"/>
        </a:lnSpc>
        <a:spcBef>
          <a:spcPts val="530"/>
        </a:spcBef>
        <a:buFont typeface="Arial" panose="020B0604020202020204" pitchFamily="34" charset="0"/>
        <a:buChar char="•"/>
        <a:defRPr sz="1908" kern="1200">
          <a:solidFill>
            <a:schemeClr val="tx1"/>
          </a:solidFill>
          <a:latin typeface="+mn-lt"/>
          <a:ea typeface="+mn-ea"/>
          <a:cs typeface="+mn-cs"/>
        </a:defRPr>
      </a:lvl6pPr>
      <a:lvl7pPr marL="3150405" indent="-242339" algn="l" defTabSz="969355" rtl="0" eaLnBrk="1" latinLnBrk="0" hangingPunct="1">
        <a:lnSpc>
          <a:spcPct val="90000"/>
        </a:lnSpc>
        <a:spcBef>
          <a:spcPts val="530"/>
        </a:spcBef>
        <a:buFont typeface="Arial" panose="020B0604020202020204" pitchFamily="34" charset="0"/>
        <a:buChar char="•"/>
        <a:defRPr sz="1908" kern="1200">
          <a:solidFill>
            <a:schemeClr val="tx1"/>
          </a:solidFill>
          <a:latin typeface="+mn-lt"/>
          <a:ea typeface="+mn-ea"/>
          <a:cs typeface="+mn-cs"/>
        </a:defRPr>
      </a:lvl7pPr>
      <a:lvl8pPr marL="3635083" indent="-242339" algn="l" defTabSz="969355" rtl="0" eaLnBrk="1" latinLnBrk="0" hangingPunct="1">
        <a:lnSpc>
          <a:spcPct val="90000"/>
        </a:lnSpc>
        <a:spcBef>
          <a:spcPts val="530"/>
        </a:spcBef>
        <a:buFont typeface="Arial" panose="020B0604020202020204" pitchFamily="34" charset="0"/>
        <a:buChar char="•"/>
        <a:defRPr sz="1908" kern="1200">
          <a:solidFill>
            <a:schemeClr val="tx1"/>
          </a:solidFill>
          <a:latin typeface="+mn-lt"/>
          <a:ea typeface="+mn-ea"/>
          <a:cs typeface="+mn-cs"/>
        </a:defRPr>
      </a:lvl8pPr>
      <a:lvl9pPr marL="4119761" indent="-242339" algn="l" defTabSz="969355" rtl="0" eaLnBrk="1" latinLnBrk="0" hangingPunct="1">
        <a:lnSpc>
          <a:spcPct val="90000"/>
        </a:lnSpc>
        <a:spcBef>
          <a:spcPts val="530"/>
        </a:spcBef>
        <a:buFont typeface="Arial" panose="020B0604020202020204" pitchFamily="34" charset="0"/>
        <a:buChar char="•"/>
        <a:defRPr sz="19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9355" rtl="0" eaLnBrk="1" latinLnBrk="0" hangingPunct="1">
        <a:defRPr sz="1908" kern="1200">
          <a:solidFill>
            <a:schemeClr val="tx1"/>
          </a:solidFill>
          <a:latin typeface="+mn-lt"/>
          <a:ea typeface="+mn-ea"/>
          <a:cs typeface="+mn-cs"/>
        </a:defRPr>
      </a:lvl1pPr>
      <a:lvl2pPr marL="484678" algn="l" defTabSz="969355" rtl="0" eaLnBrk="1" latinLnBrk="0" hangingPunct="1">
        <a:defRPr sz="1908" kern="1200">
          <a:solidFill>
            <a:schemeClr val="tx1"/>
          </a:solidFill>
          <a:latin typeface="+mn-lt"/>
          <a:ea typeface="+mn-ea"/>
          <a:cs typeface="+mn-cs"/>
        </a:defRPr>
      </a:lvl2pPr>
      <a:lvl3pPr marL="969355" algn="l" defTabSz="969355" rtl="0" eaLnBrk="1" latinLnBrk="0" hangingPunct="1">
        <a:defRPr sz="1908" kern="1200">
          <a:solidFill>
            <a:schemeClr val="tx1"/>
          </a:solidFill>
          <a:latin typeface="+mn-lt"/>
          <a:ea typeface="+mn-ea"/>
          <a:cs typeface="+mn-cs"/>
        </a:defRPr>
      </a:lvl3pPr>
      <a:lvl4pPr marL="1454033" algn="l" defTabSz="969355" rtl="0" eaLnBrk="1" latinLnBrk="0" hangingPunct="1">
        <a:defRPr sz="1908" kern="1200">
          <a:solidFill>
            <a:schemeClr val="tx1"/>
          </a:solidFill>
          <a:latin typeface="+mn-lt"/>
          <a:ea typeface="+mn-ea"/>
          <a:cs typeface="+mn-cs"/>
        </a:defRPr>
      </a:lvl4pPr>
      <a:lvl5pPr marL="1938711" algn="l" defTabSz="969355" rtl="0" eaLnBrk="1" latinLnBrk="0" hangingPunct="1">
        <a:defRPr sz="1908" kern="1200">
          <a:solidFill>
            <a:schemeClr val="tx1"/>
          </a:solidFill>
          <a:latin typeface="+mn-lt"/>
          <a:ea typeface="+mn-ea"/>
          <a:cs typeface="+mn-cs"/>
        </a:defRPr>
      </a:lvl5pPr>
      <a:lvl6pPr marL="2423389" algn="l" defTabSz="969355" rtl="0" eaLnBrk="1" latinLnBrk="0" hangingPunct="1">
        <a:defRPr sz="1908" kern="1200">
          <a:solidFill>
            <a:schemeClr val="tx1"/>
          </a:solidFill>
          <a:latin typeface="+mn-lt"/>
          <a:ea typeface="+mn-ea"/>
          <a:cs typeface="+mn-cs"/>
        </a:defRPr>
      </a:lvl6pPr>
      <a:lvl7pPr marL="2908066" algn="l" defTabSz="969355" rtl="0" eaLnBrk="1" latinLnBrk="0" hangingPunct="1">
        <a:defRPr sz="1908" kern="1200">
          <a:solidFill>
            <a:schemeClr val="tx1"/>
          </a:solidFill>
          <a:latin typeface="+mn-lt"/>
          <a:ea typeface="+mn-ea"/>
          <a:cs typeface="+mn-cs"/>
        </a:defRPr>
      </a:lvl7pPr>
      <a:lvl8pPr marL="3392744" algn="l" defTabSz="969355" rtl="0" eaLnBrk="1" latinLnBrk="0" hangingPunct="1">
        <a:defRPr sz="1908" kern="1200">
          <a:solidFill>
            <a:schemeClr val="tx1"/>
          </a:solidFill>
          <a:latin typeface="+mn-lt"/>
          <a:ea typeface="+mn-ea"/>
          <a:cs typeface="+mn-cs"/>
        </a:defRPr>
      </a:lvl8pPr>
      <a:lvl9pPr marL="3877422" algn="l" defTabSz="969355" rtl="0" eaLnBrk="1" latinLnBrk="0" hangingPunct="1">
        <a:defRPr sz="19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linking Op Art GIF by Joe Winograd">
            <a:extLst>
              <a:ext uri="{FF2B5EF4-FFF2-40B4-BE49-F238E27FC236}">
                <a16:creationId xmlns:a16="http://schemas.microsoft.com/office/drawing/2014/main" id="{A95601EE-ECB3-42F7-8256-9D076F7E439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31" y="0"/>
            <a:ext cx="9714653" cy="1444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C73142D-27B6-4836-A1F0-C331E0677B9D}"/>
              </a:ext>
            </a:extLst>
          </p:cNvPr>
          <p:cNvSpPr txBox="1"/>
          <p:nvPr/>
        </p:nvSpPr>
        <p:spPr>
          <a:xfrm>
            <a:off x="3529584" y="13539591"/>
            <a:ext cx="640080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BookMarketingBestsellers.com</a:t>
            </a:r>
          </a:p>
        </p:txBody>
      </p:sp>
      <p:pic>
        <p:nvPicPr>
          <p:cNvPr id="9" name="Picture 8" descr="A close-up of a book&#10;&#10;Description automatically generated with low confidence">
            <a:extLst>
              <a:ext uri="{FF2B5EF4-FFF2-40B4-BE49-F238E27FC236}">
                <a16:creationId xmlns:a16="http://schemas.microsoft.com/office/drawing/2014/main" id="{06117D8A-D641-49D2-91F8-FE3040ED9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6" y="1082419"/>
            <a:ext cx="8595360" cy="1237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69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Narkisim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kremer</dc:creator>
  <cp:lastModifiedBy>john kremer</cp:lastModifiedBy>
  <cp:revision>3</cp:revision>
  <dcterms:created xsi:type="dcterms:W3CDTF">2021-04-03T08:58:49Z</dcterms:created>
  <dcterms:modified xsi:type="dcterms:W3CDTF">2021-04-11T11:43:54Z</dcterms:modified>
</cp:coreProperties>
</file>